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39" r:id="rId1"/>
  </p:sldMasterIdLst>
  <p:notesMasterIdLst>
    <p:notesMasterId r:id="rId5"/>
  </p:notesMasterIdLst>
  <p:sldIdLst>
    <p:sldId id="382" r:id="rId2"/>
    <p:sldId id="418" r:id="rId3"/>
    <p:sldId id="419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C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36271-0B8E-4BC3-E4F5-BA6EC9668C06}" v="46" dt="2020-08-21T06:20:40.375"/>
    <p1510:client id="{15308204-EAF3-A5C3-09AC-7C184E903C0E}" v="38" dt="2020-06-11T00:43:20.657"/>
    <p1510:client id="{378604CE-22EE-8863-7057-87C11ED4BB7A}" v="5" dt="2020-08-19T14:49:38.758"/>
    <p1510:client id="{445974AE-8CB0-D068-7A68-76BF7873E29B}" v="18" dt="2020-08-19T13:28:37.621"/>
    <p1510:client id="{ADA69A44-7B58-13FE-A6F4-A89A2DAB9FA2}" v="1" dt="2020-06-10T09:34:18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498" autoAdjust="0"/>
  </p:normalViewPr>
  <p:slideViewPr>
    <p:cSldViewPr snapToGrid="0">
      <p:cViewPr varScale="1">
        <p:scale>
          <a:sx n="69" d="100"/>
          <a:sy n="69" d="100"/>
        </p:scale>
        <p:origin x="12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euchi, Masami (FAORAP)" userId="S::masami.takeuchi@fao.org::19e48846-c056-480d-b4b2-b1deaf9a69f5" providerId="AD" clId="Web-{15308204-EAF3-A5C3-09AC-7C184E903C0E}"/>
    <pc:docChg chg="modSld">
      <pc:chgData name="Takeuchi, Masami (FAORAP)" userId="S::masami.takeuchi@fao.org::19e48846-c056-480d-b4b2-b1deaf9a69f5" providerId="AD" clId="Web-{15308204-EAF3-A5C3-09AC-7C184E903C0E}" dt="2020-06-11T00:43:20.657" v="36" actId="20577"/>
      <pc:docMkLst>
        <pc:docMk/>
      </pc:docMkLst>
      <pc:sldChg chg="modSp">
        <pc:chgData name="Takeuchi, Masami (FAORAP)" userId="S::masami.takeuchi@fao.org::19e48846-c056-480d-b4b2-b1deaf9a69f5" providerId="AD" clId="Web-{15308204-EAF3-A5C3-09AC-7C184E903C0E}" dt="2020-06-11T00:43:20.657" v="35" actId="20577"/>
        <pc:sldMkLst>
          <pc:docMk/>
          <pc:sldMk cId="3440754547" sldId="404"/>
        </pc:sldMkLst>
        <pc:spChg chg="mod">
          <ac:chgData name="Takeuchi, Masami (FAORAP)" userId="S::masami.takeuchi@fao.org::19e48846-c056-480d-b4b2-b1deaf9a69f5" providerId="AD" clId="Web-{15308204-EAF3-A5C3-09AC-7C184E903C0E}" dt="2020-06-11T00:43:07.547" v="14" actId="20577"/>
          <ac:spMkLst>
            <pc:docMk/>
            <pc:sldMk cId="3440754547" sldId="404"/>
            <ac:spMk id="2" creationId="{00000000-0000-0000-0000-000000000000}"/>
          </ac:spMkLst>
        </pc:spChg>
        <pc:spChg chg="mod">
          <ac:chgData name="Takeuchi, Masami (FAORAP)" userId="S::masami.takeuchi@fao.org::19e48846-c056-480d-b4b2-b1deaf9a69f5" providerId="AD" clId="Web-{15308204-EAF3-A5C3-09AC-7C184E903C0E}" dt="2020-06-11T00:43:20.657" v="35" actId="20577"/>
          <ac:spMkLst>
            <pc:docMk/>
            <pc:sldMk cId="3440754547" sldId="404"/>
            <ac:spMk id="5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445974AE-8CB0-D068-7A68-76BF7873E29B}"/>
    <pc:docChg chg="delSld modSld">
      <pc:chgData name="Shiraishi, Kosuke (ESF)" userId="S::kosuke.shiraishi@fao.org::fec81542-d049-45c3-b910-0ff9462fa559" providerId="AD" clId="Web-{445974AE-8CB0-D068-7A68-76BF7873E29B}" dt="2020-08-19T13:28:37.229" v="13"/>
      <pc:docMkLst>
        <pc:docMk/>
      </pc:docMkLst>
      <pc:sldChg chg="del">
        <pc:chgData name="Shiraishi, Kosuke (ESF)" userId="S::kosuke.shiraishi@fao.org::fec81542-d049-45c3-b910-0ff9462fa559" providerId="AD" clId="Web-{445974AE-8CB0-D068-7A68-76BF7873E29B}" dt="2020-08-19T13:28:12.227" v="0"/>
        <pc:sldMkLst>
          <pc:docMk/>
          <pc:sldMk cId="3440754547" sldId="404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2.930" v="1"/>
        <pc:sldMkLst>
          <pc:docMk/>
          <pc:sldMk cId="2173333578" sldId="405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3.743" v="2"/>
        <pc:sldMkLst>
          <pc:docMk/>
          <pc:sldMk cId="83396102" sldId="406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4.290" v="3"/>
        <pc:sldMkLst>
          <pc:docMk/>
          <pc:sldMk cId="523248545" sldId="408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5.102" v="4"/>
        <pc:sldMkLst>
          <pc:docMk/>
          <pc:sldMk cId="732592489" sldId="409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6.962" v="6"/>
        <pc:sldMkLst>
          <pc:docMk/>
          <pc:sldMk cId="4051887056" sldId="410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8.290" v="7"/>
        <pc:sldMkLst>
          <pc:docMk/>
          <pc:sldMk cId="2501505631" sldId="411"/>
        </pc:sldMkLst>
      </pc:sldChg>
      <pc:sldChg chg="del">
        <pc:chgData name="Shiraishi, Kosuke (ESF)" userId="S::kosuke.shiraishi@fao.org::fec81542-d049-45c3-b910-0ff9462fa559" providerId="AD" clId="Web-{445974AE-8CB0-D068-7A68-76BF7873E29B}" dt="2020-08-19T13:28:16.305" v="5"/>
        <pc:sldMkLst>
          <pc:docMk/>
          <pc:sldMk cId="1771751891" sldId="416"/>
        </pc:sldMkLst>
      </pc:sldChg>
      <pc:sldChg chg="addSp delSp modSp">
        <pc:chgData name="Shiraishi, Kosuke (ESF)" userId="S::kosuke.shiraishi@fao.org::fec81542-d049-45c3-b910-0ff9462fa559" providerId="AD" clId="Web-{445974AE-8CB0-D068-7A68-76BF7873E29B}" dt="2020-08-19T13:28:36.307" v="11" actId="20577"/>
        <pc:sldMkLst>
          <pc:docMk/>
          <pc:sldMk cId="1413623142" sldId="417"/>
        </pc:sldMkLst>
        <pc:spChg chg="add mod">
          <ac:chgData name="Shiraishi, Kosuke (ESF)" userId="S::kosuke.shiraishi@fao.org::fec81542-d049-45c3-b910-0ff9462fa559" providerId="AD" clId="Web-{445974AE-8CB0-D068-7A68-76BF7873E29B}" dt="2020-08-19T13:28:36.307" v="11" actId="20577"/>
          <ac:spMkLst>
            <pc:docMk/>
            <pc:sldMk cId="1413623142" sldId="417"/>
            <ac:spMk id="4" creationId="{4C9366ED-E886-4E8B-86F7-B39B51A6B613}"/>
          </ac:spMkLst>
        </pc:spChg>
        <pc:spChg chg="del">
          <ac:chgData name="Shiraishi, Kosuke (ESF)" userId="S::kosuke.shiraishi@fao.org::fec81542-d049-45c3-b910-0ff9462fa559" providerId="AD" clId="Web-{445974AE-8CB0-D068-7A68-76BF7873E29B}" dt="2020-08-19T13:28:29.557" v="8"/>
          <ac:spMkLst>
            <pc:docMk/>
            <pc:sldMk cId="1413623142" sldId="417"/>
            <ac:spMk id="6" creationId="{467085F9-32D5-C94A-BF61-FDA3577BA237}"/>
          </ac:spMkLst>
        </pc:spChg>
      </pc:sldChg>
      <pc:sldChg chg="del">
        <pc:chgData name="Shiraishi, Kosuke (ESF)" userId="S::kosuke.shiraishi@fao.org::fec81542-d049-45c3-b910-0ff9462fa559" providerId="AD" clId="Web-{445974AE-8CB0-D068-7A68-76BF7873E29B}" dt="2020-08-19T13:28:37.229" v="13"/>
        <pc:sldMkLst>
          <pc:docMk/>
          <pc:sldMk cId="2328019311" sldId="418"/>
        </pc:sldMkLst>
      </pc:sldChg>
    </pc:docChg>
  </pc:docChgLst>
  <pc:docChgLst>
    <pc:chgData name="Shiraishi, Kosuke (ESF)" userId="S::kosuke.shiraishi@fao.org::fec81542-d049-45c3-b910-0ff9462fa559" providerId="AD" clId="Web-{378604CE-22EE-8863-7057-87C11ED4BB7A}"/>
    <pc:docChg chg="addSld delSld modSld">
      <pc:chgData name="Shiraishi, Kosuke (ESF)" userId="S::kosuke.shiraishi@fao.org::fec81542-d049-45c3-b910-0ff9462fa559" providerId="AD" clId="Web-{378604CE-22EE-8863-7057-87C11ED4BB7A}" dt="2020-08-19T14:49:38.758" v="4"/>
      <pc:docMkLst>
        <pc:docMk/>
      </pc:docMkLst>
      <pc:sldChg chg="addSp delSp modSp add replId">
        <pc:chgData name="Shiraishi, Kosuke (ESF)" userId="S::kosuke.shiraishi@fao.org::fec81542-d049-45c3-b910-0ff9462fa559" providerId="AD" clId="Web-{378604CE-22EE-8863-7057-87C11ED4BB7A}" dt="2020-08-19T14:49:38.758" v="4"/>
        <pc:sldMkLst>
          <pc:docMk/>
          <pc:sldMk cId="2197069484" sldId="418"/>
        </pc:sldMkLst>
        <pc:spChg chg="del">
          <ac:chgData name="Shiraishi, Kosuke (ESF)" userId="S::kosuke.shiraishi@fao.org::fec81542-d049-45c3-b910-0ff9462fa559" providerId="AD" clId="Web-{378604CE-22EE-8863-7057-87C11ED4BB7A}" dt="2020-08-19T14:49:19.836" v="1"/>
          <ac:spMkLst>
            <pc:docMk/>
            <pc:sldMk cId="2197069484" sldId="418"/>
            <ac:spMk id="4" creationId="{4C9366ED-E886-4E8B-86F7-B39B51A6B613}"/>
          </ac:spMkLst>
        </pc:spChg>
        <pc:spChg chg="add del mod">
          <ac:chgData name="Shiraishi, Kosuke (ESF)" userId="S::kosuke.shiraishi@fao.org::fec81542-d049-45c3-b910-0ff9462fa559" providerId="AD" clId="Web-{378604CE-22EE-8863-7057-87C11ED4BB7A}" dt="2020-08-19T14:49:38.758" v="4"/>
          <ac:spMkLst>
            <pc:docMk/>
            <pc:sldMk cId="2197069484" sldId="418"/>
            <ac:spMk id="5" creationId="{CB063E0A-BB46-4AE5-84CB-F6DCFA33BF95}"/>
          </ac:spMkLst>
        </pc:spChg>
      </pc:sldChg>
      <pc:sldChg chg="add del replId">
        <pc:chgData name="Shiraishi, Kosuke (ESF)" userId="S::kosuke.shiraishi@fao.org::fec81542-d049-45c3-b910-0ff9462fa559" providerId="AD" clId="Web-{378604CE-22EE-8863-7057-87C11ED4BB7A}" dt="2020-08-19T14:49:28.867" v="3"/>
        <pc:sldMkLst>
          <pc:docMk/>
          <pc:sldMk cId="1196866557" sldId="419"/>
        </pc:sldMkLst>
      </pc:sldChg>
    </pc:docChg>
  </pc:docChgLst>
  <pc:docChgLst>
    <pc:chgData name="Shiraishi, Kosuke (ESF)" userId="S::kosuke.shiraishi@fao.org::fec81542-d049-45c3-b910-0ff9462fa559" providerId="AD" clId="Web-{0E836271-0B8E-4BC3-E4F5-BA6EC9668C06}"/>
    <pc:docChg chg="modSld">
      <pc:chgData name="Shiraishi, Kosuke (ESF)" userId="S::kosuke.shiraishi@fao.org::fec81542-d049-45c3-b910-0ff9462fa559" providerId="AD" clId="Web-{0E836271-0B8E-4BC3-E4F5-BA6EC9668C06}" dt="2020-08-21T06:20:36.703" v="42" actId="20577"/>
      <pc:docMkLst>
        <pc:docMk/>
      </pc:docMkLst>
      <pc:sldChg chg="modSp">
        <pc:chgData name="Shiraishi, Kosuke (ESF)" userId="S::kosuke.shiraishi@fao.org::fec81542-d049-45c3-b910-0ff9462fa559" providerId="AD" clId="Web-{0E836271-0B8E-4BC3-E4F5-BA6EC9668C06}" dt="2020-08-21T06:20:36.703" v="42" actId="20577"/>
        <pc:sldMkLst>
          <pc:docMk/>
          <pc:sldMk cId="2197069484" sldId="418"/>
        </pc:sldMkLst>
        <pc:spChg chg="mod">
          <ac:chgData name="Shiraishi, Kosuke (ESF)" userId="S::kosuke.shiraishi@fao.org::fec81542-d049-45c3-b910-0ff9462fa559" providerId="AD" clId="Web-{0E836271-0B8E-4BC3-E4F5-BA6EC9668C06}" dt="2020-08-21T06:20:36.703" v="42" actId="20577"/>
          <ac:spMkLst>
            <pc:docMk/>
            <pc:sldMk cId="2197069484" sldId="418"/>
            <ac:spMk id="3" creationId="{00000000-0000-0000-0000-000000000000}"/>
          </ac:spMkLst>
        </pc:spChg>
      </pc:sldChg>
      <pc:sldChg chg="modSp">
        <pc:chgData name="Shiraishi, Kosuke (ESF)" userId="S::kosuke.shiraishi@fao.org::fec81542-d049-45c3-b910-0ff9462fa559" providerId="AD" clId="Web-{0E836271-0B8E-4BC3-E4F5-BA6EC9668C06}" dt="2020-08-21T06:20:32.406" v="41" actId="20577"/>
        <pc:sldMkLst>
          <pc:docMk/>
          <pc:sldMk cId="1003878073" sldId="419"/>
        </pc:sldMkLst>
        <pc:spChg chg="mod">
          <ac:chgData name="Shiraishi, Kosuke (ESF)" userId="S::kosuke.shiraishi@fao.org::fec81542-d049-45c3-b910-0ff9462fa559" providerId="AD" clId="Web-{0E836271-0B8E-4BC3-E4F5-BA6EC9668C06}" dt="2020-08-21T06:20:32.406" v="41" actId="20577"/>
          <ac:spMkLst>
            <pc:docMk/>
            <pc:sldMk cId="1003878073" sldId="419"/>
            <ac:spMk id="3" creationId="{00000000-0000-0000-0000-000000000000}"/>
          </ac:spMkLst>
        </pc:spChg>
      </pc:sldChg>
    </pc:docChg>
  </pc:docChgLst>
  <pc:docChgLst>
    <pc:chgData name="Shiraishi, Kosuke (AGFF)" userId="S::kosuke.shiraishi@fao.org::fec81542-d049-45c3-b910-0ff9462fa559" providerId="AD" clId="Web-{ADA69A44-7B58-13FE-A6F4-A89A2DAB9FA2}"/>
    <pc:docChg chg="modSld">
      <pc:chgData name="Shiraishi, Kosuke (AGFF)" userId="S::kosuke.shiraishi@fao.org::fec81542-d049-45c3-b910-0ff9462fa559" providerId="AD" clId="Web-{ADA69A44-7B58-13FE-A6F4-A89A2DAB9FA2}" dt="2020-06-10T09:34:18.373" v="0"/>
      <pc:docMkLst>
        <pc:docMk/>
      </pc:docMkLst>
      <pc:sldChg chg="delSp">
        <pc:chgData name="Shiraishi, Kosuke (AGFF)" userId="S::kosuke.shiraishi@fao.org::fec81542-d049-45c3-b910-0ff9462fa559" providerId="AD" clId="Web-{ADA69A44-7B58-13FE-A6F4-A89A2DAB9FA2}" dt="2020-06-10T09:34:18.373" v="0"/>
        <pc:sldMkLst>
          <pc:docMk/>
          <pc:sldMk cId="1858287338" sldId="382"/>
        </pc:sldMkLst>
        <pc:picChg chg="del">
          <ac:chgData name="Shiraishi, Kosuke (AGFF)" userId="S::kosuke.shiraishi@fao.org::fec81542-d049-45c3-b910-0ff9462fa559" providerId="AD" clId="Web-{ADA69A44-7B58-13FE-A6F4-A89A2DAB9FA2}" dt="2020-06-10T09:34:18.373" v="0"/>
          <ac:picMkLst>
            <pc:docMk/>
            <pc:sldMk cId="1858287338" sldId="382"/>
            <ac:picMk id="1026" creationId="{00000000-0000-0000-0000-000000000000}"/>
          </ac:picMkLst>
        </pc:picChg>
      </pc:sldChg>
    </pc:docChg>
  </pc:docChgLst>
  <pc:docChgLst>
    <pc:chgData name="Shiraishi, Kosuke (AGFF)" userId="S::kosuke.shiraishi@fao.org::fec81542-d049-45c3-b910-0ff9462fa559" providerId="AD" clId="Web-{455FF9F9-5D9D-F512-29E3-66C197E7251F}"/>
    <pc:docChg chg="modSld">
      <pc:chgData name="Shiraishi, Kosuke (AGFF)" userId="S::kosuke.shiraishi@fao.org::fec81542-d049-45c3-b910-0ff9462fa559" providerId="AD" clId="Web-{455FF9F9-5D9D-F512-29E3-66C197E7251F}" dt="2020-06-06T10:27:50.768" v="4" actId="20577"/>
      <pc:docMkLst>
        <pc:docMk/>
      </pc:docMkLst>
      <pc:sldChg chg="modSp">
        <pc:chgData name="Shiraishi, Kosuke (AGFF)" userId="S::kosuke.shiraishi@fao.org::fec81542-d049-45c3-b910-0ff9462fa559" providerId="AD" clId="Web-{455FF9F9-5D9D-F512-29E3-66C197E7251F}" dt="2020-06-06T10:27:36.174" v="2" actId="20577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455FF9F9-5D9D-F512-29E3-66C197E7251F}" dt="2020-06-06T10:27:36.174" v="2" actId="20577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  <pc:docChgLst>
    <pc:chgData name="Shiraishi, Kosuke (AGFF)" userId="S::kosuke.shiraishi@fao.org::fec81542-d049-45c3-b910-0ff9462fa559" providerId="AD" clId="Web-{351B2D4B-5378-3EE8-674B-364F675905B6}"/>
    <pc:docChg chg="modSld">
      <pc:chgData name="Shiraishi, Kosuke (AGFF)" userId="S::kosuke.shiraishi@fao.org::fec81542-d049-45c3-b910-0ff9462fa559" providerId="AD" clId="Web-{351B2D4B-5378-3EE8-674B-364F675905B6}" dt="2020-06-06T10:28:33.132" v="3" actId="14100"/>
      <pc:docMkLst>
        <pc:docMk/>
      </pc:docMkLst>
      <pc:sldChg chg="modSp">
        <pc:chgData name="Shiraishi, Kosuke (AGFF)" userId="S::kosuke.shiraishi@fao.org::fec81542-d049-45c3-b910-0ff9462fa559" providerId="AD" clId="Web-{351B2D4B-5378-3EE8-674B-364F675905B6}" dt="2020-06-06T10:28:33.132" v="3" actId="14100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351B2D4B-5378-3EE8-674B-364F675905B6}" dt="2020-06-06T10:28:33.132" v="3" actId="14100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B846-4326-4B87-B26C-3AF1DB736DA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75FE-8761-4575-9794-247F47AD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3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8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8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3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7D1BD23-6E54-4D9D-AD88-A2813C73CC2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4" y="1426464"/>
            <a:ext cx="7973705" cy="2674620"/>
          </a:xfrm>
        </p:spPr>
        <p:txBody>
          <a:bodyPr>
            <a:normAutofit/>
          </a:bodyPr>
          <a:lstStyle/>
          <a:p>
            <a:r>
              <a:rPr lang="en-US" sz="4050"/>
              <a:t>Way forward</a:t>
            </a:r>
            <a:endParaRPr lang="en-GB" sz="405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Roadmap: Toolkit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93840" y="1845734"/>
            <a:ext cx="8074669" cy="4416522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400" dirty="0">
                <a:cs typeface="Calibri"/>
              </a:rPr>
              <a:t>By mid-September, FAO to share the revised example materials, and draft guiding documents and FAO’s messages;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400" dirty="0">
                <a:cs typeface="Calibri"/>
              </a:rPr>
              <a:t>By the end of September, </a:t>
            </a:r>
            <a:r>
              <a:rPr lang="en-GB" sz="2400" b="1" u="sng" dirty="0">
                <a:cs typeface="Calibri"/>
              </a:rPr>
              <a:t>experts</a:t>
            </a:r>
            <a:r>
              <a:rPr lang="en-GB" sz="2400" dirty="0">
                <a:cs typeface="Calibri"/>
              </a:rPr>
              <a:t> to review the toolkit as a package ;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400" dirty="0">
                <a:cs typeface="Calibri"/>
              </a:rPr>
              <a:t>By the end of October, with some more dialogues with </a:t>
            </a:r>
            <a:r>
              <a:rPr lang="en-GB" sz="2400" b="1" u="sng" dirty="0">
                <a:cs typeface="Calibri"/>
              </a:rPr>
              <a:t>experts</a:t>
            </a:r>
            <a:r>
              <a:rPr lang="en-GB" sz="2400" dirty="0">
                <a:cs typeface="Calibri"/>
              </a:rPr>
              <a:t> as appropriate, FAO to finalize the toolkit and proceed with the publication process and printing.</a:t>
            </a:r>
          </a:p>
        </p:txBody>
      </p:sp>
    </p:spTree>
    <p:extLst>
      <p:ext uri="{BB962C8B-B14F-4D97-AF65-F5344CB8AC3E}">
        <p14:creationId xmlns:p14="http://schemas.microsoft.com/office/powerpoint/2010/main" val="219706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Roadmap: Meeting report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93840" y="1845734"/>
            <a:ext cx="8074669" cy="4416522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800" dirty="0">
                <a:cs typeface="Calibri"/>
              </a:rPr>
              <a:t>By the end of September, FAO to share the complete version of the meeting report;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800" dirty="0">
                <a:cs typeface="Calibri"/>
              </a:rPr>
              <a:t>By mid-October, </a:t>
            </a:r>
            <a:r>
              <a:rPr lang="en-GB" sz="2800" b="1" u="sng" dirty="0">
                <a:cs typeface="Calibri"/>
              </a:rPr>
              <a:t>experts</a:t>
            </a:r>
            <a:r>
              <a:rPr lang="en-GB" sz="2800" dirty="0">
                <a:cs typeface="Calibri"/>
              </a:rPr>
              <a:t> to review the report; and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r>
              <a:rPr lang="en-GB" sz="2800" dirty="0">
                <a:cs typeface="Calibri"/>
              </a:rPr>
              <a:t>By the end of October, FAO to finalize the report and proceed with the publication process.  </a:t>
            </a:r>
          </a:p>
        </p:txBody>
      </p:sp>
    </p:spTree>
    <p:extLst>
      <p:ext uri="{BB962C8B-B14F-4D97-AF65-F5344CB8AC3E}">
        <p14:creationId xmlns:p14="http://schemas.microsoft.com/office/powerpoint/2010/main" val="1003878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123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Way forward</vt:lpstr>
      <vt:lpstr>Roadmap: Toolkit</vt:lpstr>
      <vt:lpstr>Roadmap: Meeting report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feasibility</dc:title>
  <dc:creator>Takeuchi, Masami (AGDF)</dc:creator>
  <cp:lastModifiedBy>Shiraishi, Kosuke (ESF)</cp:lastModifiedBy>
  <cp:revision>50</cp:revision>
  <cp:lastPrinted>2019-08-30T04:20:23Z</cp:lastPrinted>
  <dcterms:created xsi:type="dcterms:W3CDTF">2016-05-17T12:20:08Z</dcterms:created>
  <dcterms:modified xsi:type="dcterms:W3CDTF">2020-08-21T06:20:43Z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678347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